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Lundi, le 5 mars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488" y="3973393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Refer</a:t>
            </a:r>
            <a:r>
              <a:rPr lang="fr-FR" sz="2800" dirty="0" smtClean="0">
                <a:latin typeface="Kristen ITC" pitchFamily="66" charset="0"/>
              </a:rPr>
              <a:t> to people and </a:t>
            </a:r>
            <a:r>
              <a:rPr lang="fr-FR" sz="2800" dirty="0" err="1" smtClean="0">
                <a:latin typeface="Kristen ITC" pitchFamily="66" charset="0"/>
              </a:rPr>
              <a:t>things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already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mentioned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488" y="25908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passé composé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9535" y="4878102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Explain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minor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illness</a:t>
            </a:r>
            <a:r>
              <a:rPr lang="fr-FR" sz="2800" dirty="0" smtClean="0">
                <a:latin typeface="Kristen ITC" pitchFamily="66" charset="0"/>
              </a:rPr>
              <a:t> to a </a:t>
            </a:r>
            <a:r>
              <a:rPr lang="fr-FR" sz="2800" dirty="0" err="1" smtClean="0">
                <a:latin typeface="Kristen ITC" pitchFamily="66" charset="0"/>
              </a:rPr>
              <a:t>doctor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57150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symptoms</a:t>
            </a:r>
            <a:r>
              <a:rPr lang="fr-FR" sz="2800" dirty="0" smtClean="0">
                <a:latin typeface="Kristen ITC" pitchFamily="66" charset="0"/>
              </a:rPr>
              <a:t> of the </a:t>
            </a:r>
            <a:r>
              <a:rPr lang="fr-FR" sz="2800" dirty="0" err="1" smtClean="0">
                <a:latin typeface="Kristen ITC" pitchFamily="66" charset="0"/>
              </a:rPr>
              <a:t>flu</a:t>
            </a:r>
            <a:r>
              <a:rPr lang="fr-FR" sz="2800" dirty="0" smtClean="0">
                <a:latin typeface="Kristen ITC" pitchFamily="66" charset="0"/>
              </a:rPr>
              <a:t> and how to </a:t>
            </a:r>
            <a:r>
              <a:rPr lang="fr-FR" sz="2800" dirty="0" err="1" smtClean="0">
                <a:latin typeface="Kristen ITC" pitchFamily="66" charset="0"/>
              </a:rPr>
              <a:t>prevent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spreading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it</a:t>
            </a:r>
            <a:r>
              <a:rPr lang="fr-FR" sz="2800" dirty="0" smtClean="0">
                <a:latin typeface="Kristen ITC" pitchFamily="66" charset="0"/>
              </a:rPr>
              <a:t> to </a:t>
            </a:r>
            <a:r>
              <a:rPr lang="fr-FR" sz="2800" dirty="0" err="1" smtClean="0">
                <a:latin typeface="Kristen ITC" pitchFamily="66" charset="0"/>
              </a:rPr>
              <a:t>others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50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54</cp:revision>
  <dcterms:created xsi:type="dcterms:W3CDTF">2011-09-14T23:22:57Z</dcterms:created>
  <dcterms:modified xsi:type="dcterms:W3CDTF">2012-03-05T12:22:00Z</dcterms:modified>
</cp:coreProperties>
</file>